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8" r:id="rId4"/>
    <p:sldId id="259" r:id="rId5"/>
    <p:sldId id="260" r:id="rId6"/>
    <p:sldId id="261" r:id="rId7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670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62300" y="1347470"/>
            <a:ext cx="58674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代号：星云</a:t>
            </a:r>
            <a:endParaRPr lang="zh-CN" altLang="en-US" sz="60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  <a:p>
            <a:pPr algn="ctr"/>
            <a:r>
              <a:rPr lang="en-US" altLang="zh-CN" sz="6000">
                <a:solidFill>
                  <a:schemeClr val="bg1"/>
                </a:solidFill>
                <a:latin typeface="Potra Light" charset="0"/>
                <a:cs typeface="Potra Light" charset="0"/>
              </a:rPr>
              <a:t>Code</a:t>
            </a:r>
            <a:r>
              <a:rPr lang="zh-CN" altLang="en-US" sz="6000">
                <a:solidFill>
                  <a:schemeClr val="bg1"/>
                </a:solidFill>
                <a:latin typeface="Potra Light" charset="0"/>
                <a:cs typeface="Potra Light" charset="0"/>
              </a:rPr>
              <a:t>：</a:t>
            </a:r>
            <a:r>
              <a:rPr lang="en-US" altLang="zh-CN" sz="6000">
                <a:solidFill>
                  <a:schemeClr val="bg1"/>
                </a:solidFill>
                <a:latin typeface="Potra Light" charset="0"/>
                <a:cs typeface="Potra Light" charset="0"/>
              </a:rPr>
              <a:t>Nebula</a:t>
            </a:r>
            <a:endParaRPr lang="en-US" altLang="zh-CN" sz="6000">
              <a:solidFill>
                <a:schemeClr val="bg1"/>
              </a:solidFill>
              <a:latin typeface="Potra Light" charset="0"/>
              <a:cs typeface="Potra Light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6085" y="4245610"/>
            <a:ext cx="4429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豆浆白倒小组项目展示</a:t>
            </a:r>
            <a:endParaRPr lang="zh-CN" altLang="en-US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035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49955" y="2025015"/>
            <a:ext cx="5292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发布会结束</a:t>
            </a:r>
            <a:endParaRPr lang="zh-CN" altLang="en-US" sz="32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4990" y="3356610"/>
            <a:ext cx="6000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谢谢大家</a:t>
            </a:r>
            <a:endParaRPr lang="zh-CN" altLang="en-US" sz="24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670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221095" y="2263775"/>
            <a:ext cx="2472055" cy="2330450"/>
          </a:xfrm>
          <a:prstGeom prst="rect">
            <a:avLst/>
          </a:prstGeom>
          <a:solidFill>
            <a:schemeClr val="bg1">
              <a:alpha val="10000"/>
            </a:schemeClr>
          </a:solidFill>
          <a:ln w="12700" cmpd="dbl">
            <a:solidFill>
              <a:schemeClr val="bg1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39160" y="2263775"/>
            <a:ext cx="2472055" cy="2330450"/>
          </a:xfrm>
          <a:prstGeom prst="rect">
            <a:avLst/>
          </a:prstGeom>
          <a:solidFill>
            <a:schemeClr val="bg1">
              <a:alpha val="10000"/>
            </a:schemeClr>
          </a:solidFill>
          <a:ln w="12700" cmpd="dbl">
            <a:solidFill>
              <a:schemeClr val="bg1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49605" y="2263775"/>
            <a:ext cx="2472055" cy="2330450"/>
          </a:xfrm>
          <a:prstGeom prst="rect">
            <a:avLst/>
          </a:prstGeom>
          <a:solidFill>
            <a:schemeClr val="bg1">
              <a:alpha val="10000"/>
            </a:schemeClr>
          </a:solidFill>
          <a:ln w="12700" cmpd="dbl">
            <a:solidFill>
              <a:schemeClr val="bg1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987790" y="2263775"/>
            <a:ext cx="2472055" cy="2330450"/>
          </a:xfrm>
          <a:prstGeom prst="rect">
            <a:avLst/>
          </a:prstGeom>
          <a:solidFill>
            <a:schemeClr val="bg1">
              <a:alpha val="10000"/>
            </a:schemeClr>
          </a:solidFill>
          <a:ln w="12700" cmpd="dbl">
            <a:solidFill>
              <a:schemeClr val="bg1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53770" y="2837180"/>
            <a:ext cx="186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项目经理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监督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47135" y="2837180"/>
            <a:ext cx="185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产品经理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主策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49390" y="2837180"/>
            <a:ext cx="181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技术经理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主程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13875" y="2837180"/>
            <a:ext cx="1618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网络工程师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95680" y="3429000"/>
            <a:ext cx="18630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>
                <a:solidFill>
                  <a:schemeClr val="bg1"/>
                </a:solidFill>
              </a:rPr>
              <a:t>安学民</a:t>
            </a:r>
            <a:endParaRPr lang="zh-CN" altLang="en-US" sz="30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38880" y="3404235"/>
            <a:ext cx="18630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>
                <a:solidFill>
                  <a:schemeClr val="bg1"/>
                </a:solidFill>
              </a:rPr>
              <a:t>程 枭</a:t>
            </a:r>
            <a:endParaRPr lang="zh-CN" altLang="en-US" sz="300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49390" y="3404235"/>
            <a:ext cx="18630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>
                <a:solidFill>
                  <a:schemeClr val="bg1"/>
                </a:solidFill>
              </a:rPr>
              <a:t>闫 凯</a:t>
            </a:r>
            <a:endParaRPr lang="zh-CN" altLang="en-US" sz="300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91955" y="3404235"/>
            <a:ext cx="18630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>
                <a:solidFill>
                  <a:schemeClr val="bg1"/>
                </a:solidFill>
              </a:rPr>
              <a:t>刘 越</a:t>
            </a:r>
            <a:endParaRPr lang="zh-CN" alt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035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完整版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266700"/>
            <a:ext cx="4762500" cy="4762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7925" y="5257800"/>
            <a:ext cx="2968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项目</a:t>
            </a:r>
            <a:r>
              <a:rPr lang="en-US" altLang="zh-CN" sz="24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Logo</a:t>
            </a:r>
            <a:endParaRPr lang="en-US" altLang="zh-CN" sz="24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  <a:cs typeface="IPix" panose="02000503000000000000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5810" y="852805"/>
            <a:ext cx="371665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小组名</a:t>
            </a:r>
            <a:endParaRPr lang="zh-CN" altLang="en-US" sz="30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  <a:p>
            <a:pPr algn="ctr"/>
            <a:endParaRPr lang="zh-CN" altLang="en-US" sz="30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  <a:p>
            <a:pPr algn="ctr"/>
            <a:r>
              <a:rPr lang="zh-CN" altLang="en-US" sz="45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豆浆白倒</a:t>
            </a:r>
            <a:endParaRPr lang="zh-CN" altLang="en-US" sz="45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775" y="852805"/>
            <a:ext cx="3961765" cy="5013960"/>
          </a:xfrm>
          <a:prstGeom prst="rect">
            <a:avLst/>
          </a:prstGeom>
        </p:spPr>
      </p:pic>
      <p:pic>
        <p:nvPicPr>
          <p:cNvPr id="9" name="图片 8" descr="帝国标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10" y="4669155"/>
            <a:ext cx="1197610" cy="1197610"/>
          </a:xfrm>
          <a:prstGeom prst="rect">
            <a:avLst/>
          </a:prstGeom>
        </p:spPr>
      </p:pic>
      <p:pic>
        <p:nvPicPr>
          <p:cNvPr id="10" name="图片 9" descr="共和国标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4626610"/>
            <a:ext cx="1240155" cy="12401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75810" y="4169410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灵感来源</a:t>
            </a:r>
            <a:endParaRPr lang="zh-CN" altLang="en-US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670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76600" y="1809115"/>
            <a:ext cx="56381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游戏背景故事</a:t>
            </a:r>
            <a:endParaRPr lang="zh-CN" altLang="en-US" sz="60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04085" y="3510280"/>
            <a:ext cx="7782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近未来背景下数个星系范围内的小规模舰船战战役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670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51680" y="849630"/>
            <a:ext cx="30880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0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体素建模风格</a:t>
            </a:r>
            <a:endParaRPr lang="zh-CN" altLang="en-US" sz="30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10" y="1562735"/>
            <a:ext cx="5196840" cy="3125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644525"/>
            <a:ext cx="3120390" cy="2634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530" y="3279140"/>
            <a:ext cx="3230880" cy="32823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035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33445" y="2921635"/>
            <a:ext cx="5323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游戏玩法</a:t>
            </a:r>
            <a:endParaRPr lang="zh-CN" altLang="en-US" sz="60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035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33445" y="2921635"/>
            <a:ext cx="5323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演示部分</a:t>
            </a:r>
            <a:endParaRPr lang="zh-CN" altLang="en-US" sz="60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035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Sprint2展示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8180" y="1223010"/>
            <a:ext cx="10575290" cy="4124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035" y="266700"/>
            <a:ext cx="11631295" cy="6324600"/>
          </a:xfrm>
          <a:prstGeom prst="rect">
            <a:avLst/>
          </a:prstGeom>
          <a:solidFill>
            <a:schemeClr val="bg1">
              <a:alpha val="10000"/>
            </a:schemeClr>
          </a:solidFill>
          <a:ln w="28575" cmpd="sng"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81070" y="3075940"/>
            <a:ext cx="5228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latin typeface="IPix" panose="02000503000000000000" charset="-120"/>
                <a:ea typeface="IPix" panose="02000503000000000000" charset="-120"/>
              </a:rPr>
              <a:t>阶段总结</a:t>
            </a:r>
            <a:endParaRPr lang="zh-CN" altLang="en-US" sz="4000">
              <a:solidFill>
                <a:schemeClr val="bg1"/>
              </a:solidFill>
              <a:latin typeface="IPix" panose="02000503000000000000" charset="-120"/>
              <a:ea typeface="IPix" panose="02000503000000000000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952*4731*885*88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WPS 演示</Application>
  <PresentationFormat>宽屏</PresentationFormat>
  <Paragraphs>45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IPix</vt:lpstr>
      <vt:lpstr>Potra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 cheng</dc:creator>
  <cp:lastModifiedBy>尘嚣</cp:lastModifiedBy>
  <cp:revision>4</cp:revision>
  <dcterms:created xsi:type="dcterms:W3CDTF">2021-07-16T18:39:00Z</dcterms:created>
  <dcterms:modified xsi:type="dcterms:W3CDTF">2021-07-17T02:12:24Z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